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" panose="020B06030500000200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7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Phase-2 WiFi Password Breaker &amp; Enhancing Network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Arshman Anees,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Abdul Hadi and Tayyab Tahir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560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7968"/>
            <a:ext cx="3260646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96139"/>
            <a:ext cx="1418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Upcoming Tasks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505200"/>
            <a:ext cx="36305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Completing development &amp; testing.
Preparing final report &amp; demo.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5360789"/>
            <a:ext cx="1418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Final Remarks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Emphasizing responsible ethical hacking for cybersecurity improvement.
Q&amp;A Session.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981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WiFi vulnerabilities using ethical hacking.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981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Educate users on improving network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Scope of Phase 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67963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design, technical architecture, and implementation plan.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Type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Hardware-based penetration testing system using Raspberry Pi.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Raspberry Pi, WiFi adapter (monitor mode support).
Kali Linux, Aircrack-ng, Hashcat, Wireshark.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Modes of Operation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Standalone testing &amp; remote access via SSH.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6535222" y="279213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Capturing WiFi packets.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535222" y="432589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encryption and vulnerabilities.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6535222" y="5859661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Cracking passwords ethically and reporting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 Cases &amp; User Interactions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Primary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Ethical hackers, IT professionals.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Secondary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Educators, students.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25616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Use Cases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42848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Performing penetration tests.
Conducting security audits.
Generating security improvement reports.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Component Interactions &amp; Workflow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Packet sniffing via monitor mode.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Applying attack techniques (dictionary, brute-force, etc.).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cracked passwords and generating reports.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Technology &amp;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Software Stack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Kali Linux,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airodump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-ng,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aircrack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Hardware Requirements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Raspberry Pi , external WiFi adapter.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SSH access for remote operations.
LAN/WAN deployment for extended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Updated Project Plan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3474" y="3267551"/>
            <a:ext cx="1418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Completed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3474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Research, Planning, Requirements, Design.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3474" y="4469249"/>
            <a:ext cx="1418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621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 Progress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621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Development of Modules.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3355" y="5832872"/>
            <a:ext cx="1418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Next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0058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Testing &amp; Report Finalization.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Considerations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Responsible use of penetration testing tools.
Ensuring compliance with cybersecurity laws.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264</Words>
  <Application>Microsoft Macintosh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Fira Sans</vt:lpstr>
      <vt:lpstr>Inconsolata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5</cp:revision>
  <dcterms:created xsi:type="dcterms:W3CDTF">2025-01-30T17:01:01Z</dcterms:created>
  <dcterms:modified xsi:type="dcterms:W3CDTF">2025-01-31T11:29:09Z</dcterms:modified>
</cp:coreProperties>
</file>